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284" r:id="rId4"/>
    <p:sldId id="293" r:id="rId5"/>
    <p:sldId id="294" r:id="rId6"/>
    <p:sldId id="275" r:id="rId7"/>
    <p:sldId id="296" r:id="rId8"/>
    <p:sldId id="297" r:id="rId9"/>
    <p:sldId id="298" r:id="rId10"/>
    <p:sldId id="286" r:id="rId11"/>
    <p:sldId id="30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 Campr 45850" initials="VC4" lastIdx="2" clrIdx="0">
    <p:extLst>
      <p:ext uri="{19B8F6BF-5375-455C-9EA6-DF929625EA0E}">
        <p15:presenceInfo xmlns:p15="http://schemas.microsoft.com/office/powerpoint/2012/main" userId="Vit Campr 4585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66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3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77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79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6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4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6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28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31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21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55B0-F607-4CE9-9A21-C66AA42E70D1}" type="datetimeFigureOut">
              <a:rPr lang="cs-CZ" smtClean="0"/>
              <a:t>06.03.2023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DF19F-C2CC-41F8-889E-FDB5AE67F8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3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94705" y="1291844"/>
            <a:ext cx="10019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Žena, 19 roků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Osobní anamnéza: zelený 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zákal od r. 2017, běžné dětské nemoci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Rodinná anamnéza: matka 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48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roků, 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hypofunkce štítné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žlázy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sestra matky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41 roků,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AIHA +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SAA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zemřela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po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alloCST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septický šok a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MOF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otec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44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roků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art.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ypertenze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nevlastní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sestra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28 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roků,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zdravá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operaci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páteře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Pracovní anamnéza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studentka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cestovní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ruch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kuchařka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Sociální anamnéza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svobodná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bydlí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s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rodiči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Gynekologická anamnéza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menses od 12 let, 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nepravidelná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gyn.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prohl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í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dky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pravidelně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9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63" y="234541"/>
            <a:ext cx="8851392" cy="59009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370136" y="6269459"/>
            <a:ext cx="257157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Aspirát kostní dřeně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90187" y="862885"/>
            <a:ext cx="21820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72237" y="1446391"/>
            <a:ext cx="100197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Hematologická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epikríza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5.11.2021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plicní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embolie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,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užívala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Xarelto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zjištěna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leukopenie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  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v KO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leu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neutropeni</a:t>
            </a:r>
            <a:r>
              <a:rPr lang="cs-CZ" altLang="cs-CZ" sz="2000" smtClean="0">
                <a:solidFill>
                  <a:srgbClr val="000000"/>
                </a:solidFill>
                <a:latin typeface="Arial" panose="020B0604020202020204" pitchFamily="34" charset="0"/>
              </a:rPr>
              <a:t>í</a:t>
            </a:r>
            <a:r>
              <a:rPr lang="en-US" altLang="cs-CZ" sz="200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Hb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114,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trombo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153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opakovaně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suchá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punkce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suspekce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hem</a:t>
            </a:r>
            <a:r>
              <a:rPr lang="cs-CZ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atologickou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malignitu,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provedena </a:t>
            </a:r>
            <a:r>
              <a:rPr lang="cs-CZ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trepanobiopsie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kostní dřeně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02/2022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odeslaná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ke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konziliárnímu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vyšetření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do ÚHKT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neguje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anemické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příznaky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či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krvácení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nebyla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teplota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ani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příznaky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infektu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HCD</a:t>
            </a:r>
            <a:endParaRPr lang="cs-CZ" alt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stupně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slabě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</a:t>
            </a:r>
            <a:r>
              <a:rPr lang="cs-CZ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r>
              <a:rPr lang="en-US" altLang="cs-CZ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itivní</a:t>
            </a:r>
            <a:r>
              <a:rPr lang="en-US" alt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PCR </a:t>
            </a:r>
            <a:r>
              <a:rPr lang="en-US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</a:t>
            </a:r>
            <a:r>
              <a:rPr lang="en-US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COVID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50" y="279343"/>
            <a:ext cx="8281715" cy="551683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610B60D-E4FC-450E-98E9-484CEE50B2B3}"/>
              </a:ext>
            </a:extLst>
          </p:cNvPr>
          <p:cNvSpPr txBox="1"/>
          <p:nvPr/>
        </p:nvSpPr>
        <p:spPr>
          <a:xfrm>
            <a:off x="2200584" y="5963606"/>
            <a:ext cx="787324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Periferní krev: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WBC 1,4 × 10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/L, HGB 118 g/L, PLT 36 ×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cs-CZ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/L, reaktivní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lymfocyty</a:t>
            </a:r>
          </a:p>
        </p:txBody>
      </p:sp>
    </p:spTree>
    <p:extLst>
      <p:ext uri="{BB962C8B-B14F-4D97-AF65-F5344CB8AC3E}">
        <p14:creationId xmlns:p14="http://schemas.microsoft.com/office/powerpoint/2010/main" val="19997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4249" y="2281962"/>
            <a:ext cx="6188430" cy="228491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48" y="330203"/>
            <a:ext cx="8251240" cy="61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15" y="129332"/>
            <a:ext cx="8851356" cy="66385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229743" y="6181322"/>
            <a:ext cx="9797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retikulin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camprv\Plocha\Benesova\zpracovane\2019_00410 CAE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7" y="287637"/>
            <a:ext cx="8504351" cy="64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290957" y="6151835"/>
            <a:ext cx="659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CAE</a:t>
            </a:r>
          </a:p>
        </p:txBody>
      </p:sp>
    </p:spTree>
    <p:extLst>
      <p:ext uri="{BB962C8B-B14F-4D97-AF65-F5344CB8AC3E}">
        <p14:creationId xmlns:p14="http://schemas.microsoft.com/office/powerpoint/2010/main" val="41061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5" y="136172"/>
            <a:ext cx="8734626" cy="655096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21128" y="6116929"/>
            <a:ext cx="19287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yeloperoxidáza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08" y="152764"/>
            <a:ext cx="8786962" cy="659022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442375" y="6210121"/>
            <a:ext cx="7745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CD34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87" y="111030"/>
            <a:ext cx="8824242" cy="661818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370681" y="6223000"/>
            <a:ext cx="8856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CD117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200</Words>
  <Application>Microsoft Office PowerPoint</Application>
  <PresentationFormat>Širokoúhlá obrazovka</PresentationFormat>
  <Paragraphs>35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 Campr 45850</dc:creator>
  <cp:lastModifiedBy>Vit Campr 45850</cp:lastModifiedBy>
  <cp:revision>21</cp:revision>
  <dcterms:created xsi:type="dcterms:W3CDTF">2023-01-30T10:04:54Z</dcterms:created>
  <dcterms:modified xsi:type="dcterms:W3CDTF">2023-03-06T07:03:51Z</dcterms:modified>
</cp:coreProperties>
</file>