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2" r:id="rId5"/>
    <p:sldId id="266" r:id="rId6"/>
    <p:sldId id="267" r:id="rId7"/>
    <p:sldId id="268" r:id="rId8"/>
    <p:sldId id="269" r:id="rId9"/>
    <p:sldId id="270" r:id="rId10"/>
    <p:sldId id="274" r:id="rId11"/>
    <p:sldId id="275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9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2F6C-9699-4499-8672-0B4E4DB73F91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CFE8-39B9-49CD-A161-7FF56A9EC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700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2F6C-9699-4499-8672-0B4E4DB73F91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CFE8-39B9-49CD-A161-7FF56A9EC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2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2F6C-9699-4499-8672-0B4E4DB73F91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CFE8-39B9-49CD-A161-7FF56A9EC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95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2F6C-9699-4499-8672-0B4E4DB73F91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CFE8-39B9-49CD-A161-7FF56A9EC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5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2F6C-9699-4499-8672-0B4E4DB73F91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CFE8-39B9-49CD-A161-7FF56A9EC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656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2F6C-9699-4499-8672-0B4E4DB73F91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CFE8-39B9-49CD-A161-7FF56A9EC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54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2F6C-9699-4499-8672-0B4E4DB73F91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CFE8-39B9-49CD-A161-7FF56A9EC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268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2F6C-9699-4499-8672-0B4E4DB73F91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CFE8-39B9-49CD-A161-7FF56A9EC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5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2F6C-9699-4499-8672-0B4E4DB73F91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CFE8-39B9-49CD-A161-7FF56A9EC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22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2F6C-9699-4499-8672-0B4E4DB73F91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CFE8-39B9-49CD-A161-7FF56A9EC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1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A2F6C-9699-4499-8672-0B4E4DB73F91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CFE8-39B9-49CD-A161-7FF56A9EC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4126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A2F6C-9699-4499-8672-0B4E4DB73F91}" type="datetimeFigureOut">
              <a:rPr lang="cs-CZ" smtClean="0"/>
              <a:t>03.03.2025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DCFE8-39B9-49CD-A161-7FF56A9ECC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78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53433" y="1816100"/>
            <a:ext cx="414889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Case </a:t>
            </a:r>
            <a:r>
              <a:rPr lang="cs-CZ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endParaRPr lang="cs-CZ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3200" smtClean="0"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cs-CZ" sz="320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3200" smtClean="0">
                <a:latin typeface="Arial" panose="020B0604020202020204" pitchFamily="34" charset="0"/>
                <a:cs typeface="Arial" panose="020B0604020202020204" pitchFamily="34" charset="0"/>
              </a:rPr>
              <a:t>14.3.2025</a:t>
            </a:r>
            <a:endParaRPr lang="cs-CZ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Dr. Campr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29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17" y="208721"/>
            <a:ext cx="8574156" cy="643061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94604" y="6308803"/>
            <a:ext cx="82747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BCL2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2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248" y="1028501"/>
            <a:ext cx="6242304" cy="46817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8961" y="1028501"/>
            <a:ext cx="6242304" cy="468172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167664" y="6290462"/>
            <a:ext cx="82747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BCL2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025359" y="6309068"/>
            <a:ext cx="169629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SP66 (BCL2)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3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248" y="948988"/>
            <a:ext cx="6242304" cy="46817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9205" y="948988"/>
            <a:ext cx="6242304" cy="468172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31785" y="6296319"/>
            <a:ext cx="69922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CD3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523890" y="6308803"/>
            <a:ext cx="69922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CD5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8" y="227328"/>
            <a:ext cx="8509591" cy="638219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110837" y="6286380"/>
            <a:ext cx="69923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Ki67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5562" y="1959758"/>
            <a:ext cx="3889779" cy="29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3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426110" y="2080009"/>
            <a:ext cx="118333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1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50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/>
          </p:cNvSpPr>
          <p:nvPr/>
        </p:nvSpPr>
        <p:spPr>
          <a:xfrm>
            <a:off x="3639562" y="2070054"/>
            <a:ext cx="6876037" cy="24077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muž, 62 roků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progredující inguinální lymfadenopatie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susp. lymfoproliferace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exstirpace uzliny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29" y="310597"/>
            <a:ext cx="8252791" cy="618959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19345" y="6211957"/>
            <a:ext cx="17508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Zmražený řez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95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5441" y="137330"/>
            <a:ext cx="2769126" cy="280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681" y="137330"/>
            <a:ext cx="27051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1731" y="3421660"/>
            <a:ext cx="26860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1346" y="3421660"/>
            <a:ext cx="2733675" cy="274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91367" y="3383879"/>
            <a:ext cx="2790506" cy="279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31346" y="194480"/>
            <a:ext cx="27336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10234669" y="6487635"/>
            <a:ext cx="1957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Včeláková, Ph.D.</a:t>
            </a:r>
            <a:endParaRPr lang="cs-CZ" sz="1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9300" y="6276586"/>
            <a:ext cx="259077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Průtoková cytometrie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87" y="340415"/>
            <a:ext cx="83058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95" y="265871"/>
            <a:ext cx="8259417" cy="619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29" y="139147"/>
            <a:ext cx="8759687" cy="65697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87391" y="6308803"/>
            <a:ext cx="84189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CD20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5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30" y="139147"/>
            <a:ext cx="8647044" cy="648528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87391" y="6308803"/>
            <a:ext cx="84189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CD23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5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87" y="168965"/>
            <a:ext cx="8600661" cy="64504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87391" y="6308803"/>
            <a:ext cx="84189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smtClean="0">
                <a:latin typeface="Arial" panose="020B0604020202020204" pitchFamily="34" charset="0"/>
                <a:cs typeface="Arial" panose="020B0604020202020204" pitchFamily="34" charset="0"/>
              </a:rPr>
              <a:t>CD10</a:t>
            </a:r>
            <a:endParaRPr lang="cs-CZ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46</Words>
  <Application>Microsoft Office PowerPoint</Application>
  <PresentationFormat>Širokoúhlá obrazovka</PresentationFormat>
  <Paragraphs>22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Vit Campr 45850</dc:creator>
  <cp:lastModifiedBy>Vit Campr 45850</cp:lastModifiedBy>
  <cp:revision>9</cp:revision>
  <dcterms:created xsi:type="dcterms:W3CDTF">2025-02-27T04:37:51Z</dcterms:created>
  <dcterms:modified xsi:type="dcterms:W3CDTF">2025-03-03T14:19:42Z</dcterms:modified>
</cp:coreProperties>
</file>